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</p:sldMasterIdLst>
  <p:notesMasterIdLst>
    <p:notesMasterId r:id="rId12"/>
  </p:notesMasterIdLst>
  <p:sldIdLst>
    <p:sldId id="256" r:id="rId2"/>
    <p:sldId id="259" r:id="rId3"/>
    <p:sldId id="260" r:id="rId4"/>
    <p:sldId id="262" r:id="rId5"/>
    <p:sldId id="263" r:id="rId6"/>
    <p:sldId id="264" r:id="rId7"/>
    <p:sldId id="266" r:id="rId8"/>
    <p:sldId id="267" r:id="rId9"/>
    <p:sldId id="257" r:id="rId10"/>
    <p:sldId id="258" r:id="rId11"/>
  </p:sldIdLst>
  <p:sldSz cx="12192000" cy="6858000"/>
  <p:notesSz cx="6797675" cy="9926638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IBM Plex Sans" panose="020B0503050203000203" pitchFamily="34" charset="0"/>
      <p:regular r:id="rId19"/>
      <p:bold r:id="rId20"/>
      <p:italic r:id="rId21"/>
      <p:boldItalic r:id="rId22"/>
    </p:embeddedFont>
    <p:embeddedFont>
      <p:font typeface="IBM Plex Sans Medium" panose="020B0603050203000203" pitchFamily="34" charset="0"/>
      <p:regular r:id="rId23"/>
      <p:italic r:id="rId24"/>
    </p:embeddedFont>
    <p:embeddedFont>
      <p:font typeface="IBM Plex Sans SemiBold" panose="020B0703050203000203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Regular" panose="020B060402020202020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5" autoAdjust="0"/>
    <p:restoredTop sz="84851" autoAdjust="0"/>
  </p:normalViewPr>
  <p:slideViewPr>
    <p:cSldViewPr snapToGrid="0">
      <p:cViewPr varScale="1">
        <p:scale>
          <a:sx n="78" d="100"/>
          <a:sy n="78" d="100"/>
        </p:scale>
        <p:origin x="64" y="1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theme" Target="theme/theme1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FB32D-040F-4650-857A-7A62AF570C5B}" type="datetimeFigureOut">
              <a:rPr lang="en-US" smtClean="0"/>
              <a:t>2021-10-24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B0F69-1B42-45CC-A0FB-461C46922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29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Saturday Albany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0F69-1B42-45CC-A0FB-461C469228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5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Chrissy origin story</a:t>
            </a:r>
          </a:p>
          <a:p>
            <a:r>
              <a:rPr lang="en-US" dirty="0"/>
              <a:t>Signed module</a:t>
            </a:r>
          </a:p>
          <a:p>
            <a:r>
              <a:rPr lang="en-US" dirty="0"/>
              <a:t>503/632 functions run on macOS, 504 on Raspberry 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0F69-1B42-45CC-A0FB-461C469228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36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45E9DB-DC50-7342-8568-01FCEF25F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045456-9364-3744-9DC8-E052C3FFA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E4AA1-C144-0540-AECB-C680C144BB1D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This is a breaker page, it can be used to split topics or highlight something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274F9A-03C3-B947-B505-F6FBDE72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5B149A3-103E-9F41-BBFC-73773E0A1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A99823B-0163-2D49-8792-235474B6B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D4DA3A-B6D3-D244-B4C5-B9FE9AE472C5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597335-ABC9-0B4A-B61C-1004ADB16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587B9A9-4C3E-3845-AB07-EBE78DF57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6DC49B-235E-554D-ADFC-9C5BF66A6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8995" y="1455909"/>
            <a:ext cx="7674011" cy="223243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A46B59-5A54-F54A-8848-EFE347C01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5C3D-B473-8642-9582-466EB79B8AF3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36A36B-3AFB-DC4E-91CA-163E3E861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AE86F4-4365-C946-9629-FDB50D004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4681665-1409-D84B-819F-5615874E24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3406" y="363790"/>
            <a:ext cx="4582354" cy="62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83942E-FEFF-F941-94A5-4AC5E629D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</a:t>
            </a:r>
            <a:r>
              <a:rPr lang="en-GB" sz="3600" b="0" i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BF196A1-491D-F44C-8B8B-92CD2B391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9A9691F-54E4-D347-9192-0C83F301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493951-5787-B941-B94D-D4354F5F1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234A-1412-F54C-B7B6-4BECECBDC070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D4FF2-008E-D441-85F1-C0B19A301FF7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3FA091-06D8-7A40-BA64-7F08FFD88A7F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40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1FCA-7A17-4A02-ADE1-92BB6022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Basics with PowerShell and </a:t>
            </a:r>
            <a:r>
              <a:rPr lang="en-US" dirty="0" err="1"/>
              <a:t>dbatools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428F8-6A39-448E-965E-9D61E50E34B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Andy Levy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2D85D-0005-4DD4-8DA6-130D9BA1654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He/Him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D04382-F2A5-4919-82DF-E04FD9E7729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Database Administrator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FCAB6C-6FA7-404E-BD1E-EB5190FAA2E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Benefit Resource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3D562C5-3220-48A5-8005-F7E28876D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0414" y="2469443"/>
            <a:ext cx="900143" cy="90014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17E21F-7E08-462B-A334-A5046C033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0415" y="4026349"/>
            <a:ext cx="900143" cy="90014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48B9F13-6212-43DD-B355-92578B53FC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6361" y="4065561"/>
            <a:ext cx="913969" cy="92369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FD6966-819F-435F-B8CA-A891F93D3F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50774" y="2469444"/>
            <a:ext cx="959556" cy="95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59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0DC6-F627-4BFB-AE06-64254ADEE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https://flxsql.com/summit2021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D29AE-EF3F-4424-A8AE-929F884A44A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Andy Levy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D8EC0-0769-4FC7-B7B4-40A4D8EA07E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@alevyinroc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AAC52A-9C66-4B48-89FC-8CB7369278B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flxsql.com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393DE6-E68C-41EE-BC9F-F7D59D66922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andy@flxsql.com</a:t>
            </a:r>
          </a:p>
        </p:txBody>
      </p:sp>
    </p:spTree>
    <p:extLst>
      <p:ext uri="{BB962C8B-B14F-4D97-AF65-F5344CB8AC3E}">
        <p14:creationId xmlns:p14="http://schemas.microsoft.com/office/powerpoint/2010/main" val="955536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B3CC24-7C6F-4E53-AF80-2451DEF3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BF7CA5-2355-4AB7-A05E-3805A9914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Administrator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D4F753E-DA4B-4F0A-ABD8-B0B55145753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9" r="5589"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496927-2187-45ED-B971-9530568FB06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@alevyinroc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AF8EC8-5DCB-4657-9A3B-5A5546CF8CC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flxsql.com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CD498AA-DCA5-4CF9-AA8F-A55AF522040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andy@flxsql.com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8B4EE74-47F1-4501-8FAF-F460A832D66B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Benefit Resource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6B46D59-8FA3-4312-AAC9-84BEBC3D14AB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Database administrator</a:t>
            </a:r>
          </a:p>
          <a:p>
            <a:r>
              <a:rPr lang="en-US" dirty="0"/>
              <a:t>PowerShell fan</a:t>
            </a:r>
          </a:p>
          <a:p>
            <a:r>
              <a:rPr lang="en-US" dirty="0"/>
              <a:t>Open Source contributor</a:t>
            </a:r>
          </a:p>
          <a:p>
            <a:r>
              <a:rPr lang="en-US" dirty="0"/>
              <a:t>In IT since 1999</a:t>
            </a:r>
          </a:p>
          <a:p>
            <a:pPr lvl="1"/>
            <a:r>
              <a:rPr lang="en-US" dirty="0"/>
              <a:t>Web dev &amp; server administrator</a:t>
            </a:r>
          </a:p>
          <a:p>
            <a:pPr lvl="1"/>
            <a:r>
              <a:rPr lang="en-US" dirty="0"/>
              <a:t>Systems integrator</a:t>
            </a:r>
          </a:p>
          <a:p>
            <a:pPr lvl="1"/>
            <a:r>
              <a:rPr lang="en-US" dirty="0"/>
              <a:t>Database developer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A299EFD-9BD3-40E3-9109-E78F8A6B3B5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He/Him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B2DFB-5526-4BC4-B4A6-A2BAF32DE7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Levy</a:t>
            </a:r>
          </a:p>
        </p:txBody>
      </p:sp>
    </p:spTree>
    <p:extLst>
      <p:ext uri="{BB962C8B-B14F-4D97-AF65-F5344CB8AC3E}">
        <p14:creationId xmlns:p14="http://schemas.microsoft.com/office/powerpoint/2010/main" val="2720969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5CC91471-66BA-433E-B719-6895A5889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3"/>
            <a:ext cx="5370445" cy="927644"/>
          </a:xfrm>
        </p:spPr>
        <p:txBody>
          <a:bodyPr/>
          <a:lstStyle/>
          <a:p>
            <a:r>
              <a:rPr lang="en-US" dirty="0"/>
              <a:t>I Really Like Backups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6C72B96-07C6-42D2-9C5E-2AD507B52D8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869858" y="89495"/>
            <a:ext cx="6233652" cy="665365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6B1F2C-8F3E-42EC-9CD6-3DF3F218F776}"/>
              </a:ext>
            </a:extLst>
          </p:cNvPr>
          <p:cNvSpPr txBox="1"/>
          <p:nvPr/>
        </p:nvSpPr>
        <p:spPr>
          <a:xfrm>
            <a:off x="697834" y="1818505"/>
            <a:ext cx="53848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54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Not just </a:t>
            </a:r>
            <a:r>
              <a:rPr lang="en-US" sz="5400" b="0" i="0">
                <a:latin typeface="IBM Plex Sans" panose="020B0503050203000203" pitchFamily="34" charset="77"/>
                <a:ea typeface="Roboto" panose="02000000000000000000" pitchFamily="2" charset="0"/>
              </a:rPr>
              <a:t>at work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5400" b="0" i="0">
                <a:latin typeface="IBM Plex Sans" panose="020B0503050203000203" pitchFamily="34" charset="77"/>
                <a:ea typeface="Roboto" panose="02000000000000000000" pitchFamily="2" charset="0"/>
              </a:rPr>
              <a:t>Pho</a:t>
            </a:r>
            <a:r>
              <a:rPr lang="en-US" sz="5400" b="0">
                <a:latin typeface="IBM Plex Sans" panose="020B0503050203000203" pitchFamily="34" charset="77"/>
                <a:ea typeface="Roboto" panose="02000000000000000000" pitchFamily="2" charset="0"/>
              </a:rPr>
              <a:t>tos</a:t>
            </a:r>
            <a:endParaRPr lang="en-US" sz="5400" b="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5400" b="0" dirty="0">
                <a:latin typeface="IBM Plex Sans" panose="020B0503050203000203" pitchFamily="34" charset="77"/>
                <a:ea typeface="Roboto" panose="02000000000000000000" pitchFamily="2" charset="0"/>
              </a:rPr>
              <a:t>Hardware</a:t>
            </a:r>
            <a:endParaRPr lang="en-US" sz="54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28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87A4-0929-4537-9253-AE10E70E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PowerShell?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BF8B7-D80B-46E0-89B9-4E8B3697416B}"/>
              </a:ext>
            </a:extLst>
          </p:cNvPr>
          <p:cNvSpPr txBox="1"/>
          <p:nvPr/>
        </p:nvSpPr>
        <p:spPr>
          <a:xfrm>
            <a:off x="697834" y="1818505"/>
            <a:ext cx="112975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400" b="0" dirty="0">
                <a:latin typeface="IBM Plex Sans" panose="020B0503050203000203" pitchFamily="34" charset="77"/>
                <a:ea typeface="Roboto" panose="02000000000000000000" pitchFamily="2" charset="0"/>
              </a:rPr>
              <a:t>Clicks don’t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400" b="0" dirty="0">
                <a:latin typeface="IBM Plex Sans" panose="020B0503050203000203" pitchFamily="34" charset="77"/>
                <a:ea typeface="Roboto" panose="02000000000000000000" pitchFamily="2" charset="0"/>
              </a:rPr>
              <a:t>Clicks aren’t repeatable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400" b="0" dirty="0">
                <a:latin typeface="IBM Plex Sans" panose="020B0503050203000203" pitchFamily="34" charset="77"/>
                <a:ea typeface="Roboto" panose="02000000000000000000" pitchFamily="2" charset="0"/>
              </a:rPr>
              <a:t>Large module ecosystem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400" b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5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386BC-AC9C-44F1-A60B-8BE5CCC0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dbatools</a:t>
            </a:r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DE462-7BBE-4A09-BF55-1A50DB853BDC}"/>
              </a:ext>
            </a:extLst>
          </p:cNvPr>
          <p:cNvSpPr txBox="1"/>
          <p:nvPr/>
        </p:nvSpPr>
        <p:spPr>
          <a:xfrm>
            <a:off x="525431" y="1296115"/>
            <a:ext cx="1129752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By DBAs, for DBAs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8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Compatibility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Well-tested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Well-documented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632 functions!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400" b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17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BD26-4358-48A7-8450-FFF86528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8" y="492942"/>
            <a:ext cx="5284500" cy="765587"/>
          </a:xfrm>
        </p:spPr>
        <p:txBody>
          <a:bodyPr/>
          <a:lstStyle/>
          <a:p>
            <a:r>
              <a:rPr lang="en-US" dirty="0" err="1"/>
              <a:t>dbatools</a:t>
            </a:r>
            <a:r>
              <a:rPr lang="en-US" dirty="0"/>
              <a:t> 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B8781F-7833-443D-A40E-B99033FAE0F8}"/>
              </a:ext>
            </a:extLst>
          </p:cNvPr>
          <p:cNvSpPr txBox="1"/>
          <p:nvPr/>
        </p:nvSpPr>
        <p:spPr>
          <a:xfrm>
            <a:off x="525431" y="1296115"/>
            <a:ext cx="1129752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Frequent releases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Scalable across the estate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On-premises &amp; 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The hard work is already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400" b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00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7045FF-6402-4A6C-85D6-A9EEA2E29F5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842056"/>
            <a:ext cx="5672138" cy="1136650"/>
          </a:xfrm>
        </p:spPr>
        <p:txBody>
          <a:bodyPr/>
          <a:lstStyle/>
          <a:p>
            <a:r>
              <a:rPr lang="en-US" dirty="0"/>
              <a:t>Demo Time!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193F2C-05C7-4DA2-922E-F2EFEE879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0381"/>
            <a:ext cx="9576707" cy="5386898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FF4BB4E-3472-4ABA-B95B-EDD896C747BB}"/>
              </a:ext>
            </a:extLst>
          </p:cNvPr>
          <p:cNvSpPr txBox="1">
            <a:spLocks/>
          </p:cNvSpPr>
          <p:nvPr/>
        </p:nvSpPr>
        <p:spPr>
          <a:xfrm>
            <a:off x="2781053" y="6418416"/>
            <a:ext cx="3386525" cy="31577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/>
              <a:t>https://unsplash.com/photos/ivHVZCmm5wY</a:t>
            </a:r>
          </a:p>
        </p:txBody>
      </p:sp>
    </p:spTree>
    <p:extLst>
      <p:ext uri="{BB962C8B-B14F-4D97-AF65-F5344CB8AC3E}">
        <p14:creationId xmlns:p14="http://schemas.microsoft.com/office/powerpoint/2010/main" val="4280873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7DB0FA-8BEC-471D-95B7-9FAE01EA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7A20BC-2D7E-4E3E-BF7C-9A480250475A}"/>
              </a:ext>
            </a:extLst>
          </p:cNvPr>
          <p:cNvSpPr txBox="1"/>
          <p:nvPr/>
        </p:nvSpPr>
        <p:spPr>
          <a:xfrm>
            <a:off x="525431" y="1296115"/>
            <a:ext cx="112975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Get to Carnegie Hall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Save &amp; share your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Explore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Take the next step</a:t>
            </a:r>
          </a:p>
        </p:txBody>
      </p:sp>
    </p:spTree>
    <p:extLst>
      <p:ext uri="{BB962C8B-B14F-4D97-AF65-F5344CB8AC3E}">
        <p14:creationId xmlns:p14="http://schemas.microsoft.com/office/powerpoint/2010/main" val="352165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3833967"/>
      </p:ext>
    </p:extLst>
  </p:cSld>
  <p:clrMapOvr>
    <a:masterClrMapping/>
  </p:clrMapOvr>
</p:sld>
</file>

<file path=ppt/theme/theme1.xml><?xml version="1.0" encoding="utf-8"?>
<a:theme xmlns:a="http://schemas.openxmlformats.org/drawingml/2006/main" name="PASSSummit2021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SSSummit2021" id="{584EA039-83B4-4730-BF0A-027EAC5ACAED}" vid="{889D95DD-690E-4634-A3BB-A6EB662A77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756</TotalTime>
  <Words>177</Words>
  <Application>Microsoft Office PowerPoint</Application>
  <PresentationFormat>Widescreen</PresentationFormat>
  <Paragraphs>58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IBM Plex Sans</vt:lpstr>
      <vt:lpstr>IBM Plex Sans SemiBold</vt:lpstr>
      <vt:lpstr>Calibri</vt:lpstr>
      <vt:lpstr>Arial</vt:lpstr>
      <vt:lpstr>IBM Plex Sans Medium</vt:lpstr>
      <vt:lpstr>Roboto</vt:lpstr>
      <vt:lpstr>Roboto Regular</vt:lpstr>
      <vt:lpstr>Calibri Light</vt:lpstr>
      <vt:lpstr>PASSSummit2021</vt:lpstr>
      <vt:lpstr>Backup Basics with PowerShell and dbatools</vt:lpstr>
      <vt:lpstr>Andy</vt:lpstr>
      <vt:lpstr>I Really Like Backups</vt:lpstr>
      <vt:lpstr>Why PowerShell?</vt:lpstr>
      <vt:lpstr>Why dbatools?</vt:lpstr>
      <vt:lpstr>dbatools Advantages</vt:lpstr>
      <vt:lpstr>Demo Time!</vt:lpstr>
      <vt:lpstr>Closing Thoughts</vt:lpstr>
      <vt:lpstr>PowerPoint Presentation</vt:lpstr>
      <vt:lpstr>https://flxsql.com/summit2021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Backup Basics with Powershell and dbatools</dc:title>
  <dc:creator>Andy Levy</dc:creator>
  <cp:lastModifiedBy>Andy Levy</cp:lastModifiedBy>
  <cp:revision>16</cp:revision>
  <dcterms:created xsi:type="dcterms:W3CDTF">2021-10-24T14:17:17Z</dcterms:created>
  <dcterms:modified xsi:type="dcterms:W3CDTF">2021-10-25T02:53:22Z</dcterms:modified>
</cp:coreProperties>
</file>